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11"/>
  </p:notesMasterIdLst>
  <p:sldIdLst>
    <p:sldId id="257" r:id="rId2"/>
    <p:sldId id="259" r:id="rId3"/>
    <p:sldId id="258" r:id="rId4"/>
    <p:sldId id="262" r:id="rId5"/>
    <p:sldId id="261" r:id="rId6"/>
    <p:sldId id="263" r:id="rId7"/>
    <p:sldId id="260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50"/>
  </p:normalViewPr>
  <p:slideViewPr>
    <p:cSldViewPr snapToGrid="0" snapToObjects="1">
      <p:cViewPr>
        <p:scale>
          <a:sx n="79" d="100"/>
          <a:sy n="79" d="100"/>
        </p:scale>
        <p:origin x="1520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AA680-CD36-3543-A8C3-DE18589F90EB}" type="datetimeFigureOut">
              <a:rPr lang="en-US" smtClean="0"/>
              <a:t>5/7/18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ACD5A-14F0-FA4E-B8D2-B18B8F332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66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CD5A-14F0-FA4E-B8D2-B18B8F3329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34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9BB55-943E-3040-B809-B2D0AEBB401E}" type="datetimeFigureOut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D035B-80D7-574C-8A88-C6CFEA522D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9BB55-943E-3040-B809-B2D0AEBB401E}" type="datetimeFigureOut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D035B-80D7-574C-8A88-C6CFEA522D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9BB55-943E-3040-B809-B2D0AEBB401E}" type="datetimeFigureOut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D035B-80D7-574C-8A88-C6CFEA522D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9BB55-943E-3040-B809-B2D0AEBB401E}" type="datetimeFigureOut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D035B-80D7-574C-8A88-C6CFEA522D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9BB55-943E-3040-B809-B2D0AEBB401E}" type="datetimeFigureOut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D035B-80D7-574C-8A88-C6CFEA522D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9BB55-943E-3040-B809-B2D0AEBB401E}" type="datetimeFigureOut">
              <a:rPr lang="en-US" smtClean="0"/>
              <a:t>5/7/18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D035B-80D7-574C-8A88-C6CFEA522D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9BB55-943E-3040-B809-B2D0AEBB401E}" type="datetimeFigureOut">
              <a:rPr lang="en-US" smtClean="0"/>
              <a:t>5/7/18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D035B-80D7-574C-8A88-C6CFEA522D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9BB55-943E-3040-B809-B2D0AEBB401E}" type="datetimeFigureOut">
              <a:rPr lang="en-US" smtClean="0"/>
              <a:t>5/7/18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D035B-80D7-574C-8A88-C6CFEA522D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9BB55-943E-3040-B809-B2D0AEBB401E}" type="datetimeFigureOut">
              <a:rPr lang="en-US" smtClean="0"/>
              <a:t>5/7/18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D035B-80D7-574C-8A88-C6CFEA522D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9BB55-943E-3040-B809-B2D0AEBB401E}" type="datetimeFigureOut">
              <a:rPr lang="en-US" smtClean="0"/>
              <a:t>5/7/18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D035B-80D7-574C-8A88-C6CFEA522D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9BB55-943E-3040-B809-B2D0AEBB401E}" type="datetimeFigureOut">
              <a:rPr lang="en-US" smtClean="0"/>
              <a:t>5/7/18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D035B-80D7-574C-8A88-C6CFEA522D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9BB55-943E-3040-B809-B2D0AEBB401E}" type="datetimeFigureOut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D035B-80D7-574C-8A88-C6CFEA522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7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9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185" y="6847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Tahoma" charset="0"/>
                <a:ea typeface="Tahoma" charset="0"/>
                <a:cs typeface="Tahoma" charset="0"/>
              </a:rPr>
              <a:t>Image tag predictor</a:t>
            </a:r>
            <a:endParaRPr lang="en-US" sz="4800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5852" y="2419813"/>
            <a:ext cx="9112405" cy="141740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An online tagger application for images that runs on a Big Data Architecture and predicts relevant hashtags.</a:t>
            </a:r>
          </a:p>
          <a:p>
            <a:pPr algn="ctr"/>
            <a:endParaRPr lang="en-US" dirty="0" smtClean="0">
              <a:latin typeface="Tahoma" charset="0"/>
              <a:ea typeface="Tahoma" charset="0"/>
              <a:cs typeface="Tahoma" charset="0"/>
            </a:endParaRPr>
          </a:p>
          <a:p>
            <a:pPr algn="ctr"/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37784" y="4246675"/>
            <a:ext cx="9112405" cy="3534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429768" y="3837214"/>
            <a:ext cx="71845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Tahoma" charset="0"/>
                <a:ea typeface="Tahoma" charset="0"/>
                <a:cs typeface="Tahoma" charset="0"/>
              </a:rPr>
              <a:t>Pranav Kumar </a:t>
            </a:r>
            <a:r>
              <a:rPr lang="en-US" sz="3600" dirty="0" err="1" smtClean="0">
                <a:latin typeface="Tahoma" charset="0"/>
                <a:ea typeface="Tahoma" charset="0"/>
                <a:cs typeface="Tahoma" charset="0"/>
              </a:rPr>
              <a:t>Sivakumar</a:t>
            </a:r>
            <a:endParaRPr lang="en-US" sz="3600" dirty="0" smtClean="0">
              <a:latin typeface="Tahoma" charset="0"/>
              <a:ea typeface="Tahoma" charset="0"/>
              <a:cs typeface="Tahoma" charset="0"/>
            </a:endParaRPr>
          </a:p>
          <a:p>
            <a:pPr algn="ctr"/>
            <a:r>
              <a:rPr lang="en-US" sz="3600" dirty="0" err="1" smtClean="0">
                <a:latin typeface="Tahoma" charset="0"/>
                <a:ea typeface="Tahoma" charset="0"/>
                <a:cs typeface="Tahoma" charset="0"/>
              </a:rPr>
              <a:t>Harivignesh</a:t>
            </a:r>
            <a:r>
              <a:rPr lang="en-US" sz="36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3600" dirty="0" err="1" smtClean="0">
                <a:latin typeface="Tahoma" charset="0"/>
                <a:ea typeface="Tahoma" charset="0"/>
                <a:cs typeface="Tahoma" charset="0"/>
              </a:rPr>
              <a:t>Rajaram</a:t>
            </a:r>
            <a:endParaRPr lang="en-US" sz="3600" dirty="0" smtClean="0">
              <a:latin typeface="Tahoma" charset="0"/>
              <a:ea typeface="Tahoma" charset="0"/>
              <a:cs typeface="Tahoma" charset="0"/>
            </a:endParaRPr>
          </a:p>
          <a:p>
            <a:pPr algn="ctr"/>
            <a:r>
              <a:rPr lang="en-US" sz="3600" dirty="0" err="1" smtClean="0">
                <a:latin typeface="Tahoma" charset="0"/>
                <a:ea typeface="Tahoma" charset="0"/>
                <a:cs typeface="Tahoma" charset="0"/>
              </a:rPr>
              <a:t>Ilamvazhuthy</a:t>
            </a:r>
            <a:r>
              <a:rPr lang="en-US" sz="36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3600" dirty="0" err="1" smtClean="0">
                <a:latin typeface="Tahoma" charset="0"/>
                <a:ea typeface="Tahoma" charset="0"/>
                <a:cs typeface="Tahoma" charset="0"/>
              </a:rPr>
              <a:t>Subbiah</a:t>
            </a:r>
            <a:endParaRPr lang="en-US" sz="3600" dirty="0" smtClean="0">
              <a:latin typeface="Tahoma" charset="0"/>
              <a:ea typeface="Tahoma" charset="0"/>
              <a:cs typeface="Tahoma" charset="0"/>
            </a:endParaRPr>
          </a:p>
          <a:p>
            <a:pPr algn="ctr"/>
            <a:r>
              <a:rPr lang="en-US" sz="3600" dirty="0" smtClean="0">
                <a:latin typeface="Tahoma" charset="0"/>
                <a:ea typeface="Tahoma" charset="0"/>
                <a:cs typeface="Tahoma" charset="0"/>
              </a:rPr>
              <a:t>Ashwin Sankaralingam</a:t>
            </a:r>
            <a:endParaRPr lang="en-US" sz="3600" dirty="0">
              <a:latin typeface="Tahoma" charset="0"/>
              <a:ea typeface="Tahoma" charset="0"/>
              <a:cs typeface="Tahoma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269671" y="2012290"/>
            <a:ext cx="734466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73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ahoma" charset="0"/>
                <a:ea typeface="Tahoma" charset="0"/>
                <a:cs typeface="Tahoma" charset="0"/>
              </a:rPr>
              <a:t>Two Phases</a:t>
            </a:r>
            <a:endParaRPr lang="en-US" b="1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128" y="2392815"/>
            <a:ext cx="4239072" cy="35997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9196" r="66892"/>
          <a:stretch/>
        </p:blipFill>
        <p:spPr>
          <a:xfrm>
            <a:off x="7010400" y="2142555"/>
            <a:ext cx="3997002" cy="410029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083128" y="1473447"/>
            <a:ext cx="771797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62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76138" y="1233672"/>
            <a:ext cx="914399" cy="87104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Tweepy</a:t>
            </a:r>
            <a:endParaRPr lang="en-US" dirty="0" smtClean="0"/>
          </a:p>
        </p:txBody>
      </p:sp>
      <p:sp>
        <p:nvSpPr>
          <p:cNvPr id="6" name="Right Arrow 5"/>
          <p:cNvSpPr/>
          <p:nvPr/>
        </p:nvSpPr>
        <p:spPr>
          <a:xfrm rot="5400000">
            <a:off x="822138" y="2345874"/>
            <a:ext cx="622397" cy="1108115"/>
          </a:xfrm>
          <a:prstGeom prst="rightArrow">
            <a:avLst>
              <a:gd name="adj1" fmla="val 50000"/>
              <a:gd name="adj2" fmla="val 518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 rot="5400000">
            <a:off x="973693" y="5150759"/>
            <a:ext cx="832935" cy="843187"/>
            <a:chOff x="2402114" y="5285676"/>
            <a:chExt cx="1139441" cy="843187"/>
          </a:xfrm>
        </p:grpSpPr>
        <p:sp>
          <p:nvSpPr>
            <p:cNvPr id="7" name="Rectangle 6"/>
            <p:cNvSpPr/>
            <p:nvPr/>
          </p:nvSpPr>
          <p:spPr>
            <a:xfrm>
              <a:off x="2402114" y="5707765"/>
              <a:ext cx="381396" cy="4210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778763" y="5707764"/>
              <a:ext cx="381396" cy="4210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60159" y="5707764"/>
              <a:ext cx="381396" cy="4210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155411" y="5285676"/>
              <a:ext cx="381397" cy="4210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91384" y="6067507"/>
            <a:ext cx="1168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Kafka queue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638498" y="5344753"/>
            <a:ext cx="1055510" cy="8710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50" dirty="0" smtClean="0"/>
              <a:t>Kafka </a:t>
            </a:r>
          </a:p>
          <a:p>
            <a:pPr algn="ctr"/>
            <a:r>
              <a:rPr lang="en-US" sz="1650" dirty="0" smtClean="0"/>
              <a:t>Consumer</a:t>
            </a:r>
            <a:endParaRPr lang="en-US" sz="1650" dirty="0"/>
          </a:p>
        </p:txBody>
      </p:sp>
      <p:sp>
        <p:nvSpPr>
          <p:cNvPr id="17" name="Right Arrow 16"/>
          <p:cNvSpPr/>
          <p:nvPr/>
        </p:nvSpPr>
        <p:spPr>
          <a:xfrm rot="5400000">
            <a:off x="872240" y="4408030"/>
            <a:ext cx="609349" cy="744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855509" y="5331606"/>
            <a:ext cx="914399" cy="8710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50" dirty="0" smtClean="0"/>
              <a:t>Image Filter</a:t>
            </a:r>
          </a:p>
          <a:p>
            <a:pPr algn="ctr"/>
            <a:r>
              <a:rPr lang="en-US" sz="1650" dirty="0" smtClean="0"/>
              <a:t>Bolt</a:t>
            </a:r>
            <a:endParaRPr lang="en-US" sz="1650" dirty="0"/>
          </a:p>
        </p:txBody>
      </p:sp>
      <p:sp>
        <p:nvSpPr>
          <p:cNvPr id="20" name="Right Arrow 19"/>
          <p:cNvSpPr/>
          <p:nvPr/>
        </p:nvSpPr>
        <p:spPr>
          <a:xfrm>
            <a:off x="4828143" y="5704864"/>
            <a:ext cx="515271" cy="1204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401649" y="5331606"/>
            <a:ext cx="1117422" cy="8710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50" dirty="0" smtClean="0"/>
              <a:t>CNN Bolt</a:t>
            </a:r>
            <a:endParaRPr lang="en-US" sz="1650" dirty="0"/>
          </a:p>
        </p:txBody>
      </p:sp>
      <p:sp>
        <p:nvSpPr>
          <p:cNvPr id="22" name="Right Arrow 21"/>
          <p:cNvSpPr/>
          <p:nvPr/>
        </p:nvSpPr>
        <p:spPr>
          <a:xfrm rot="16200000">
            <a:off x="2843762" y="4761126"/>
            <a:ext cx="760263" cy="376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995895" y="4022834"/>
            <a:ext cx="1649618" cy="44423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50" smtClean="0"/>
              <a:t>Spout</a:t>
            </a:r>
            <a:endParaRPr lang="en-US" sz="1650" dirty="0"/>
          </a:p>
        </p:txBody>
      </p:sp>
      <p:sp>
        <p:nvSpPr>
          <p:cNvPr id="25" name="Right Arrow 24"/>
          <p:cNvSpPr/>
          <p:nvPr/>
        </p:nvSpPr>
        <p:spPr>
          <a:xfrm rot="5400000">
            <a:off x="3878779" y="4763185"/>
            <a:ext cx="760263" cy="376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919478" y="5407205"/>
            <a:ext cx="1082633" cy="6170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50" dirty="0" smtClean="0"/>
              <a:t>Popular </a:t>
            </a:r>
          </a:p>
          <a:p>
            <a:pPr algn="ctr"/>
            <a:r>
              <a:rPr lang="en-US" sz="1650" dirty="0" smtClean="0"/>
              <a:t>Bolt</a:t>
            </a:r>
            <a:endParaRPr lang="en-US" sz="1650" dirty="0"/>
          </a:p>
        </p:txBody>
      </p:sp>
      <p:cxnSp>
        <p:nvCxnSpPr>
          <p:cNvPr id="28" name="Straight Arrow Connector 27"/>
          <p:cNvCxnSpPr>
            <a:stCxn id="21" idx="3"/>
            <a:endCxn id="77" idx="1"/>
          </p:cNvCxnSpPr>
          <p:nvPr/>
        </p:nvCxnSpPr>
        <p:spPr>
          <a:xfrm>
            <a:off x="6519071" y="5767127"/>
            <a:ext cx="783256" cy="2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471781" y="5502270"/>
            <a:ext cx="91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&lt;Classes</a:t>
            </a:r>
            <a:r>
              <a:rPr lang="en-US" sz="1200" dirty="0"/>
              <a:t>&gt;</a:t>
            </a:r>
            <a:endParaRPr lang="en-US" sz="1200" dirty="0" smtClean="0"/>
          </a:p>
          <a:p>
            <a:endParaRPr lang="en-US" sz="1200" dirty="0"/>
          </a:p>
        </p:txBody>
      </p:sp>
      <p:sp>
        <p:nvSpPr>
          <p:cNvPr id="35" name="Can 34"/>
          <p:cNvSpPr/>
          <p:nvPr/>
        </p:nvSpPr>
        <p:spPr>
          <a:xfrm>
            <a:off x="11315887" y="2759020"/>
            <a:ext cx="610965" cy="807093"/>
          </a:xfrm>
          <a:prstGeom prst="ca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an 36"/>
          <p:cNvSpPr/>
          <p:nvPr/>
        </p:nvSpPr>
        <p:spPr>
          <a:xfrm>
            <a:off x="10710168" y="2759020"/>
            <a:ext cx="610965" cy="807093"/>
          </a:xfrm>
          <a:prstGeom prst="ca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n 35"/>
          <p:cNvSpPr/>
          <p:nvPr/>
        </p:nvSpPr>
        <p:spPr>
          <a:xfrm>
            <a:off x="11026284" y="2879538"/>
            <a:ext cx="555423" cy="807093"/>
          </a:xfrm>
          <a:prstGeom prst="ca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>
            <a:stCxn id="88" idx="3"/>
          </p:cNvCxnSpPr>
          <p:nvPr/>
        </p:nvCxnSpPr>
        <p:spPr>
          <a:xfrm flipV="1">
            <a:off x="10744453" y="3683928"/>
            <a:ext cx="452515" cy="7522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6200000">
            <a:off x="10815355" y="3922894"/>
            <a:ext cx="584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write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607904" y="2455113"/>
            <a:ext cx="1315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Cassandra DB</a:t>
            </a:r>
            <a:endParaRPr lang="en-US" sz="1600" dirty="0"/>
          </a:p>
        </p:txBody>
      </p:sp>
      <p:sp>
        <p:nvSpPr>
          <p:cNvPr id="56" name="Rectangle 55"/>
          <p:cNvSpPr/>
          <p:nvPr/>
        </p:nvSpPr>
        <p:spPr>
          <a:xfrm>
            <a:off x="3019851" y="478972"/>
            <a:ext cx="892383" cy="12917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UI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4932256" y="478972"/>
            <a:ext cx="892383" cy="12917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Flask router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739038" y="689336"/>
            <a:ext cx="1117422" cy="8710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50" dirty="0" smtClean="0"/>
              <a:t>Neural Network</a:t>
            </a:r>
            <a:endParaRPr lang="en-US" sz="1650" dirty="0"/>
          </a:p>
        </p:txBody>
      </p:sp>
      <p:cxnSp>
        <p:nvCxnSpPr>
          <p:cNvPr id="60" name="Straight Arrow Connector 59"/>
          <p:cNvCxnSpPr>
            <a:stCxn id="58" idx="3"/>
          </p:cNvCxnSpPr>
          <p:nvPr/>
        </p:nvCxnSpPr>
        <p:spPr>
          <a:xfrm>
            <a:off x="7856460" y="1124857"/>
            <a:ext cx="3409188" cy="1359983"/>
          </a:xfrm>
          <a:prstGeom prst="bentConnector3">
            <a:avLst>
              <a:gd name="adj1" fmla="val 10004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705155" y="856948"/>
            <a:ext cx="1327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Aggregate query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 rot="10800000">
            <a:off x="5378448" y="1802021"/>
            <a:ext cx="5331720" cy="13918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3912234" y="842108"/>
            <a:ext cx="1020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7" idx="3"/>
            <a:endCxn id="58" idx="1"/>
          </p:cNvCxnSpPr>
          <p:nvPr/>
        </p:nvCxnSpPr>
        <p:spPr>
          <a:xfrm flipV="1">
            <a:off x="5824639" y="1124857"/>
            <a:ext cx="9143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3912234" y="1437854"/>
            <a:ext cx="1020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8169634" y="2890383"/>
            <a:ext cx="1327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Retrieval</a:t>
            </a:r>
          </a:p>
        </p:txBody>
      </p:sp>
      <p:grpSp>
        <p:nvGrpSpPr>
          <p:cNvPr id="46" name="Group 45"/>
          <p:cNvGrpSpPr/>
          <p:nvPr/>
        </p:nvGrpSpPr>
        <p:grpSpPr>
          <a:xfrm rot="5400000">
            <a:off x="618353" y="3626667"/>
            <a:ext cx="1108266" cy="421100"/>
            <a:chOff x="2402114" y="5707763"/>
            <a:chExt cx="1516090" cy="421100"/>
          </a:xfrm>
        </p:grpSpPr>
        <p:sp>
          <p:nvSpPr>
            <p:cNvPr id="47" name="Rectangle 46"/>
            <p:cNvSpPr/>
            <p:nvPr/>
          </p:nvSpPr>
          <p:spPr>
            <a:xfrm>
              <a:off x="2402114" y="5707765"/>
              <a:ext cx="381396" cy="4210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778763" y="5707764"/>
              <a:ext cx="381396" cy="4210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160159" y="5707764"/>
              <a:ext cx="381396" cy="4210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536808" y="5707763"/>
              <a:ext cx="381396" cy="4210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161787" y="3458540"/>
            <a:ext cx="1168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Kafka queue</a:t>
            </a:r>
            <a:endParaRPr lang="en-US" dirty="0"/>
          </a:p>
        </p:txBody>
      </p:sp>
      <p:sp>
        <p:nvSpPr>
          <p:cNvPr id="63" name="Right Arrow 62"/>
          <p:cNvSpPr/>
          <p:nvPr/>
        </p:nvSpPr>
        <p:spPr>
          <a:xfrm>
            <a:off x="1959423" y="5573047"/>
            <a:ext cx="684243" cy="504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19" y="2124181"/>
            <a:ext cx="680036" cy="3825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21" y="3536615"/>
            <a:ext cx="407463" cy="57593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91" y="5321994"/>
            <a:ext cx="407463" cy="57593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835" y="6317238"/>
            <a:ext cx="278664" cy="393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160" y="3556163"/>
            <a:ext cx="1187041" cy="4332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6462" y="6242360"/>
            <a:ext cx="645986" cy="5384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7316" y="5844794"/>
            <a:ext cx="419374" cy="28111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3857" y="3211130"/>
            <a:ext cx="384060" cy="25744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606" y="97179"/>
            <a:ext cx="645986" cy="5384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/>
          <a:srcRect l="-1" r="-11925"/>
          <a:stretch/>
        </p:blipFill>
        <p:spPr>
          <a:xfrm>
            <a:off x="4818112" y="36037"/>
            <a:ext cx="1120670" cy="3918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3276" y="54184"/>
            <a:ext cx="510780" cy="424969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7302327" y="5581992"/>
            <a:ext cx="1108266" cy="421100"/>
            <a:chOff x="2402114" y="5707763"/>
            <a:chExt cx="1516090" cy="421100"/>
          </a:xfrm>
        </p:grpSpPr>
        <p:sp>
          <p:nvSpPr>
            <p:cNvPr id="77" name="Rectangle 76"/>
            <p:cNvSpPr/>
            <p:nvPr/>
          </p:nvSpPr>
          <p:spPr>
            <a:xfrm>
              <a:off x="2402114" y="5707765"/>
              <a:ext cx="381396" cy="4210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778763" y="5707764"/>
              <a:ext cx="381396" cy="4210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160159" y="5707764"/>
              <a:ext cx="381396" cy="4210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536808" y="5707763"/>
              <a:ext cx="381396" cy="4210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7465150" y="6024209"/>
            <a:ext cx="978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Kafka queue</a:t>
            </a:r>
            <a:endParaRPr lang="en-US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9026" y="6098736"/>
            <a:ext cx="309172" cy="437003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7979969" y="4226073"/>
            <a:ext cx="1501228" cy="42016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50" dirty="0" smtClean="0"/>
              <a:t>Spout</a:t>
            </a:r>
            <a:endParaRPr lang="en-US" sz="1650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552" y="3790153"/>
            <a:ext cx="1122721" cy="409793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9768594" y="4127654"/>
            <a:ext cx="975859" cy="6170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50" dirty="0" smtClean="0"/>
              <a:t>Trend Bolt</a:t>
            </a:r>
            <a:endParaRPr lang="en-US" sz="1650" dirty="0"/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8252948" y="4682620"/>
            <a:ext cx="0" cy="887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9133362" y="4682620"/>
            <a:ext cx="14911" cy="724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86" idx="3"/>
            <a:endCxn id="88" idx="1"/>
          </p:cNvCxnSpPr>
          <p:nvPr/>
        </p:nvCxnSpPr>
        <p:spPr>
          <a:xfrm>
            <a:off x="9481197" y="4436156"/>
            <a:ext cx="2873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43"/>
          <p:cNvCxnSpPr/>
          <p:nvPr/>
        </p:nvCxnSpPr>
        <p:spPr>
          <a:xfrm rot="5400000" flipH="1" flipV="1">
            <a:off x="9744545" y="3978556"/>
            <a:ext cx="2051978" cy="1490499"/>
          </a:xfrm>
          <a:prstGeom prst="bentConnector3">
            <a:avLst>
              <a:gd name="adj1" fmla="val -5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1254" y="4496243"/>
            <a:ext cx="332603" cy="22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2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32" grpId="0"/>
      <p:bldP spid="35" grpId="0" animBg="1"/>
      <p:bldP spid="37" grpId="0" animBg="1"/>
      <p:bldP spid="36" grpId="0" animBg="1"/>
      <p:bldP spid="51" grpId="0"/>
      <p:bldP spid="52" grpId="0"/>
      <p:bldP spid="56" grpId="0" animBg="1"/>
      <p:bldP spid="57" grpId="0" animBg="1"/>
      <p:bldP spid="58" grpId="0" animBg="1"/>
      <p:bldP spid="62" grpId="0"/>
      <p:bldP spid="80" grpId="0"/>
      <p:bldP spid="63" grpId="1" animBg="1"/>
      <p:bldP spid="82" grpId="0"/>
      <p:bldP spid="86" grpId="0" animBg="1"/>
      <p:bldP spid="8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Schema : Database</a:t>
            </a:r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3643" y="1690688"/>
            <a:ext cx="4093029" cy="4351338"/>
          </a:xfrm>
        </p:spPr>
        <p:txBody>
          <a:bodyPr/>
          <a:lstStyle/>
          <a:p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Popular Tags:</a:t>
            </a:r>
          </a:p>
          <a:p>
            <a:pPr lvl="1"/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Class</a:t>
            </a:r>
          </a:p>
          <a:p>
            <a:pPr lvl="1"/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Tag</a:t>
            </a:r>
          </a:p>
          <a:p>
            <a:pPr lvl="1"/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Count</a:t>
            </a:r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0" y="1690688"/>
            <a:ext cx="40930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Trending Tags:</a:t>
            </a:r>
          </a:p>
          <a:p>
            <a:pPr lvl="1"/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Class</a:t>
            </a:r>
          </a:p>
          <a:p>
            <a:pPr lvl="1"/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Tag</a:t>
            </a:r>
          </a:p>
          <a:p>
            <a:pPr lvl="1"/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Count</a:t>
            </a:r>
          </a:p>
          <a:p>
            <a:pPr lvl="1"/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Hour</a:t>
            </a:r>
          </a:p>
          <a:p>
            <a:pPr lvl="1"/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Date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083128" y="1473447"/>
            <a:ext cx="771797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4036032"/>
            <a:ext cx="3684814" cy="223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0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Lessons Learnt - DevOps</a:t>
            </a:r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Instances : </a:t>
            </a:r>
          </a:p>
          <a:p>
            <a:pPr lvl="1"/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Kafka and Storm </a:t>
            </a:r>
          </a:p>
          <a:p>
            <a:pPr lvl="1"/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Cassandra </a:t>
            </a:r>
          </a:p>
          <a:p>
            <a:pPr lvl="1"/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Front-end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050471" y="1538761"/>
            <a:ext cx="771797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410" y="2188028"/>
            <a:ext cx="4991177" cy="280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9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Lessons learnt : Machine Learning</a:t>
            </a:r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Model selection and training</a:t>
            </a:r>
          </a:p>
          <a:p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Reusing weights to save the memory</a:t>
            </a:r>
          </a:p>
          <a:p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Transfer learning</a:t>
            </a:r>
          </a:p>
          <a:p>
            <a:endParaRPr lang="en-US" dirty="0" smtClean="0">
              <a:latin typeface="Tahoma" charset="0"/>
              <a:ea typeface="Tahoma" charset="0"/>
              <a:cs typeface="Tahoma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083128" y="1473447"/>
            <a:ext cx="771797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386" y="3536272"/>
            <a:ext cx="4450676" cy="25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Mistakes committed</a:t>
            </a:r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Conversion of a test  environment to a dev environment</a:t>
            </a:r>
          </a:p>
          <a:p>
            <a:r>
              <a:rPr lang="en-US" dirty="0" smtClean="0"/>
              <a:t>Kafka queue clearing</a:t>
            </a:r>
          </a:p>
          <a:p>
            <a:r>
              <a:rPr lang="en-US" dirty="0" smtClean="0"/>
              <a:t>Choosing right instances</a:t>
            </a:r>
          </a:p>
          <a:p>
            <a:r>
              <a:rPr lang="en-US" dirty="0" smtClean="0"/>
              <a:t>Framework selections (open issues in </a:t>
            </a:r>
            <a:r>
              <a:rPr lang="en-US" dirty="0" err="1" smtClean="0"/>
              <a:t>git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083128" y="1473447"/>
            <a:ext cx="771797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95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4143" y="2683782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Tahoma" charset="0"/>
                <a:ea typeface="Tahoma" charset="0"/>
                <a:cs typeface="Tahoma" charset="0"/>
              </a:rPr>
              <a:t>DEMO</a:t>
            </a:r>
            <a:endParaRPr lang="en-US" b="1" dirty="0"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03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954" y="51179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157" y="1608591"/>
            <a:ext cx="2182586" cy="109718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b="1" dirty="0" smtClean="0">
                <a:latin typeface="Tahoma" charset="0"/>
                <a:ea typeface="Tahoma" charset="0"/>
                <a:cs typeface="Tahoma" charset="0"/>
              </a:rPr>
              <a:t>Hari </a:t>
            </a:r>
            <a:r>
              <a:rPr lang="en-US" b="1" dirty="0" err="1" smtClean="0">
                <a:latin typeface="Tahoma" charset="0"/>
                <a:ea typeface="Tahoma" charset="0"/>
                <a:cs typeface="Tahoma" charset="0"/>
              </a:rPr>
              <a:t>Vignesh</a:t>
            </a:r>
            <a:endParaRPr lang="en-US" b="1" dirty="0">
              <a:latin typeface="Tahoma" charset="0"/>
              <a:ea typeface="Tahoma" charset="0"/>
              <a:cs typeface="Tahoma" charset="0"/>
            </a:endParaRPr>
          </a:p>
          <a:p>
            <a:pPr marL="0" indent="0" algn="ctr">
              <a:buNone/>
            </a:pP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DevOps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01143" y="2935968"/>
            <a:ext cx="2182586" cy="1097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b="1" dirty="0" err="1" smtClean="0">
                <a:latin typeface="Tahoma" charset="0"/>
                <a:ea typeface="Tahoma" charset="0"/>
                <a:cs typeface="Tahoma" charset="0"/>
              </a:rPr>
              <a:t>Ilam</a:t>
            </a:r>
            <a:endParaRPr lang="en-US" b="1" dirty="0" smtClean="0">
              <a:latin typeface="Tahoma" charset="0"/>
              <a:ea typeface="Tahoma" charset="0"/>
              <a:cs typeface="Tahoma" charset="0"/>
            </a:endParaRPr>
          </a:p>
          <a:p>
            <a:pPr marL="0" indent="0" algn="ctr">
              <a:buFont typeface="Arial"/>
              <a:buNone/>
            </a:pP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DB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95011" y="5031808"/>
            <a:ext cx="2329543" cy="12278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b="1" dirty="0" smtClean="0">
                <a:latin typeface="Tahoma" charset="0"/>
                <a:ea typeface="Tahoma" charset="0"/>
                <a:cs typeface="Tahoma" charset="0"/>
              </a:rPr>
              <a:t>Ashwin</a:t>
            </a:r>
          </a:p>
          <a:p>
            <a:pPr marL="0" indent="0" algn="ctr">
              <a:buFont typeface="Arial"/>
              <a:buNone/>
            </a:pP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ML and Storm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883729" y="3803990"/>
            <a:ext cx="2329543" cy="1227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b="1" dirty="0" smtClean="0">
                <a:latin typeface="Tahoma" charset="0"/>
                <a:ea typeface="Tahoma" charset="0"/>
                <a:cs typeface="Tahoma" charset="0"/>
              </a:rPr>
              <a:t>Pranav</a:t>
            </a:r>
          </a:p>
          <a:p>
            <a:pPr marL="0" indent="0" algn="ctr">
              <a:buFont typeface="Arial"/>
              <a:buNone/>
            </a:pP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ML and UI</a:t>
            </a:r>
          </a:p>
        </p:txBody>
      </p:sp>
    </p:spTree>
    <p:extLst>
      <p:ext uri="{BB962C8B-B14F-4D97-AF65-F5344CB8AC3E}">
        <p14:creationId xmlns:p14="http://schemas.microsoft.com/office/powerpoint/2010/main" val="183560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</TotalTime>
  <Words>153</Words>
  <Application>Microsoft Macintosh PowerPoint</Application>
  <PresentationFormat>Widescreen</PresentationFormat>
  <Paragraphs>65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Tahoma</vt:lpstr>
      <vt:lpstr>Arial</vt:lpstr>
      <vt:lpstr>Office Theme</vt:lpstr>
      <vt:lpstr>Image tag predictor</vt:lpstr>
      <vt:lpstr>Two Phases</vt:lpstr>
      <vt:lpstr>PowerPoint Presentation</vt:lpstr>
      <vt:lpstr>Schema : Database</vt:lpstr>
      <vt:lpstr>Lessons Learnt - DevOps</vt:lpstr>
      <vt:lpstr>Lessons learnt : Machine Learning</vt:lpstr>
      <vt:lpstr>Mistakes committed</vt:lpstr>
      <vt:lpstr>DEMO</vt:lpstr>
      <vt:lpstr>Team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Ashwin Sankaralingam</dc:creator>
  <cp:lastModifiedBy>Ashwin Sankaralingam</cp:lastModifiedBy>
  <cp:revision>37</cp:revision>
  <dcterms:created xsi:type="dcterms:W3CDTF">2018-04-23T03:22:48Z</dcterms:created>
  <dcterms:modified xsi:type="dcterms:W3CDTF">2018-05-08T01:48:15Z</dcterms:modified>
</cp:coreProperties>
</file>